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187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F28B-3B01-44DE-B7BE-5EE844AB9E31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AFA3-20AF-4B43-A4DB-CEE1E58790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620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F28B-3B01-44DE-B7BE-5EE844AB9E31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AFA3-20AF-4B43-A4DB-CEE1E58790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422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F28B-3B01-44DE-B7BE-5EE844AB9E31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AFA3-20AF-4B43-A4DB-CEE1E5879075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264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F28B-3B01-44DE-B7BE-5EE844AB9E31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AFA3-20AF-4B43-A4DB-CEE1E58790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089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F28B-3B01-44DE-B7BE-5EE844AB9E31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AFA3-20AF-4B43-A4DB-CEE1E5879075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3518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F28B-3B01-44DE-B7BE-5EE844AB9E31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AFA3-20AF-4B43-A4DB-CEE1E58790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1530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F28B-3B01-44DE-B7BE-5EE844AB9E31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AFA3-20AF-4B43-A4DB-CEE1E58790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3869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F28B-3B01-44DE-B7BE-5EE844AB9E31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AFA3-20AF-4B43-A4DB-CEE1E58790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334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F28B-3B01-44DE-B7BE-5EE844AB9E31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AFA3-20AF-4B43-A4DB-CEE1E58790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1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F28B-3B01-44DE-B7BE-5EE844AB9E31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AFA3-20AF-4B43-A4DB-CEE1E58790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056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F28B-3B01-44DE-B7BE-5EE844AB9E31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AFA3-20AF-4B43-A4DB-CEE1E58790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807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F28B-3B01-44DE-B7BE-5EE844AB9E31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AFA3-20AF-4B43-A4DB-CEE1E58790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59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F28B-3B01-44DE-B7BE-5EE844AB9E31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AFA3-20AF-4B43-A4DB-CEE1E58790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74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F28B-3B01-44DE-B7BE-5EE844AB9E31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AFA3-20AF-4B43-A4DB-CEE1E58790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37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F28B-3B01-44DE-B7BE-5EE844AB9E31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AFA3-20AF-4B43-A4DB-CEE1E58790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39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F28B-3B01-44DE-B7BE-5EE844AB9E31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AFA3-20AF-4B43-A4DB-CEE1E58790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809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0F28B-3B01-44DE-B7BE-5EE844AB9E31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4FAFA3-20AF-4B43-A4DB-CEE1E58790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919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visbil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Servis Bilgi Sistemi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u="sng" dirty="0">
                <a:hlinkClick r:id="rId2"/>
              </a:rPr>
              <a:t>www.servisbil.com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0274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Tablet – Mobil Ara yüzler - </a:t>
            </a:r>
            <a:r>
              <a:rPr lang="tr-TR" dirty="0" err="1" smtClean="0"/>
              <a:t>Navigasyon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44933"/>
            <a:ext cx="8328604" cy="53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7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Servislerde Kullanım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352811"/>
            <a:ext cx="7930541" cy="528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4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Servislerde Kullanım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93" y="1743074"/>
            <a:ext cx="6925965" cy="482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2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Veliler için;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 </a:t>
            </a:r>
            <a:r>
              <a:rPr lang="tr-TR" dirty="0" smtClean="0"/>
              <a:t>öğrencinin, kullandığı </a:t>
            </a:r>
            <a:r>
              <a:rPr lang="tr-TR" dirty="0"/>
              <a:t>servisinin eve yaklaşması binmesi inmesi gibi durumları </a:t>
            </a:r>
            <a:r>
              <a:rPr lang="tr-TR" dirty="0" smtClean="0"/>
              <a:t>SMS </a:t>
            </a:r>
            <a:r>
              <a:rPr lang="tr-TR" dirty="0"/>
              <a:t>ile veliyi bilgilendirir. Okul çıkışında servise binmeyen bir öğrenci olursa anında veli bilgilendirilmiş olur. </a:t>
            </a:r>
          </a:p>
          <a:p>
            <a:r>
              <a:rPr lang="tr-TR" dirty="0"/>
              <a:t>Kulağa ne kadar imkansız gelse </a:t>
            </a:r>
            <a:r>
              <a:rPr lang="tr-TR" dirty="0" err="1" smtClean="0"/>
              <a:t>de,çok</a:t>
            </a:r>
            <a:r>
              <a:rPr lang="tr-TR" dirty="0" smtClean="0"/>
              <a:t> acı bir şekilde geçmişte </a:t>
            </a:r>
            <a:r>
              <a:rPr lang="tr-TR" dirty="0"/>
              <a:t>serviste bir öğrenci indirilmemiş, </a:t>
            </a:r>
            <a:r>
              <a:rPr lang="tr-TR" dirty="0" smtClean="0"/>
              <a:t>unutulmuştu. </a:t>
            </a:r>
            <a:r>
              <a:rPr lang="tr-TR" dirty="0"/>
              <a:t>Ülkemizde öğrenci servislerinde rehber öğretmen olmak zorunda ve bu öğretmenler ellerinde bir tablet </a:t>
            </a:r>
            <a:r>
              <a:rPr lang="tr-TR" dirty="0" smtClean="0"/>
              <a:t>ile inen </a:t>
            </a:r>
            <a:r>
              <a:rPr lang="tr-TR" dirty="0"/>
              <a:t>binen öğrencileri kayıt altına almak zorundalar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Şuan 10 serviste 167 kayıtlı öğrencimiz var SMS </a:t>
            </a:r>
            <a:r>
              <a:rPr lang="tr-TR" dirty="0" err="1"/>
              <a:t>ler</a:t>
            </a:r>
            <a:r>
              <a:rPr lang="tr-TR" dirty="0"/>
              <a:t> otomatik atılıyor.</a:t>
            </a:r>
          </a:p>
        </p:txBody>
      </p:sp>
    </p:spTree>
    <p:extLst>
      <p:ext uri="{BB962C8B-B14F-4D97-AF65-F5344CB8AC3E}">
        <p14:creationId xmlns:p14="http://schemas.microsoft.com/office/powerpoint/2010/main" val="310608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Servisbil</a:t>
            </a:r>
            <a:r>
              <a:rPr lang="tr-TR" dirty="0"/>
              <a:t> ile, okul servislerinin bekleme noktalarına gecikmelerinden ve </a:t>
            </a:r>
            <a:r>
              <a:rPr lang="tr-TR" dirty="0" smtClean="0"/>
              <a:t>bekletilmelerinden dolayı</a:t>
            </a:r>
            <a:r>
              <a:rPr lang="tr-TR" dirty="0"/>
              <a:t>; öğrencilerin, anne – babaların, servis firmaları ile şoförlerinin ve okulların yaşadıkları </a:t>
            </a:r>
            <a:r>
              <a:rPr lang="tr-TR" dirty="0" smtClean="0"/>
              <a:t>sıkıntıları ortadan </a:t>
            </a:r>
            <a:r>
              <a:rPr lang="tr-TR" dirty="0"/>
              <a:t>kaldırarak, taraflar arasında kaliteli bir hizmetin ve memnuniyetin sağlanması amaçlanmıştır.</a:t>
            </a:r>
          </a:p>
          <a:p>
            <a:r>
              <a:rPr lang="tr-TR" dirty="0"/>
              <a:t>Sabah ve akşam servis araçlarının bekleme noktasına ne zaman geleceğini 5 </a:t>
            </a:r>
            <a:r>
              <a:rPr lang="tr-TR" dirty="0" err="1"/>
              <a:t>dk</a:t>
            </a:r>
            <a:r>
              <a:rPr lang="tr-TR" dirty="0"/>
              <a:t> önceden yaklaştı SMS</a:t>
            </a:r>
            <a:r>
              <a:rPr lang="tr-TR" dirty="0" smtClean="0"/>
              <a:t>, öğrencilerin </a:t>
            </a:r>
            <a:r>
              <a:rPr lang="tr-TR" dirty="0"/>
              <a:t>sabah gidiş ve akşam dönüşlerde servis aracına binip binmediğini ve servis aracının </a:t>
            </a:r>
            <a:r>
              <a:rPr lang="tr-TR" dirty="0" smtClean="0"/>
              <a:t>okula saat </a:t>
            </a:r>
            <a:r>
              <a:rPr lang="tr-TR" dirty="0"/>
              <a:t>kaçta giriş çıkış yaptığını </a:t>
            </a:r>
            <a:r>
              <a:rPr lang="tr-TR" dirty="0" err="1"/>
              <a:t>Servisbil</a:t>
            </a:r>
            <a:r>
              <a:rPr lang="tr-TR" dirty="0"/>
              <a:t> sayesinde anlık SMS ile öğrenirler. </a:t>
            </a:r>
            <a:endParaRPr lang="tr-TR" dirty="0" smtClean="0"/>
          </a:p>
          <a:p>
            <a:r>
              <a:rPr lang="tr-TR" dirty="0" smtClean="0"/>
              <a:t>Böylece </a:t>
            </a:r>
            <a:r>
              <a:rPr lang="tr-TR" dirty="0"/>
              <a:t>velilerin </a:t>
            </a:r>
            <a:r>
              <a:rPr lang="tr-TR" dirty="0" smtClean="0"/>
              <a:t>yaşamış olduğu </a:t>
            </a:r>
            <a:r>
              <a:rPr lang="tr-TR" dirty="0"/>
              <a:t>kaygı ve sıkıntı ortadan kalkar.</a:t>
            </a:r>
          </a:p>
        </p:txBody>
      </p:sp>
    </p:spTree>
    <p:extLst>
      <p:ext uri="{BB962C8B-B14F-4D97-AF65-F5344CB8AC3E}">
        <p14:creationId xmlns:p14="http://schemas.microsoft.com/office/powerpoint/2010/main" val="220636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Kullanıcı Girişi</a:t>
            </a:r>
            <a:endParaRPr lang="tr-TR" dirty="0"/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987" y="2089248"/>
            <a:ext cx="8056905" cy="42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8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 sayfa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15208"/>
            <a:ext cx="8401883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55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Kullanıcı Listesi ve Düzenleme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28" y="1494692"/>
            <a:ext cx="9459313" cy="513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9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Öğrenci Listesi ve Düzenleme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436623"/>
            <a:ext cx="8829675" cy="51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1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Güzergah Listesi ve Düzenleme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16" y="1270000"/>
            <a:ext cx="8626302" cy="545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Tablet – Mobil Ara yüzler – Rehber Ekranı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95469"/>
            <a:ext cx="8221937" cy="52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34538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215</Words>
  <Application>Microsoft Office PowerPoint</Application>
  <PresentationFormat>Geniş ekran</PresentationFormat>
  <Paragraphs>19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Yüzeyler</vt:lpstr>
      <vt:lpstr>Servis Bilgi Sistemi</vt:lpstr>
      <vt:lpstr>Veliler için;</vt:lpstr>
      <vt:lpstr>Amaç;</vt:lpstr>
      <vt:lpstr>Kullanıcı Girişi</vt:lpstr>
      <vt:lpstr>Ana sayfa</vt:lpstr>
      <vt:lpstr>Kullanıcı Listesi ve Düzenleme</vt:lpstr>
      <vt:lpstr>Öğrenci Listesi ve Düzenleme</vt:lpstr>
      <vt:lpstr>Güzergah Listesi ve Düzenleme</vt:lpstr>
      <vt:lpstr>Tablet – Mobil Ara yüzler – Rehber Ekranı</vt:lpstr>
      <vt:lpstr>Tablet – Mobil Ara yüzler - Navigasyon</vt:lpstr>
      <vt:lpstr>Servislerde Kullanım</vt:lpstr>
      <vt:lpstr>Servislerde Kullanım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Servis Bilgi Sistemi</dc:title>
  <dc:creator>Ali</dc:creator>
  <cp:lastModifiedBy>Ali</cp:lastModifiedBy>
  <cp:revision>14</cp:revision>
  <dcterms:created xsi:type="dcterms:W3CDTF">2021-08-23T19:30:08Z</dcterms:created>
  <dcterms:modified xsi:type="dcterms:W3CDTF">2021-08-23T20:03:04Z</dcterms:modified>
</cp:coreProperties>
</file>